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7" r:id="rId2"/>
    <p:sldId id="268" r:id="rId3"/>
    <p:sldId id="263" r:id="rId4"/>
    <p:sldId id="265" r:id="rId5"/>
    <p:sldId id="266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Introduction" id="{532A958B-AA7B-4D9C-A545-FA94B31D6418}">
          <p14:sldIdLst>
            <p14:sldId id="268"/>
          </p14:sldIdLst>
        </p14:section>
        <p14:section name="MDP" id="{2D9792FD-B791-452E-9E46-BE147AF8CBC4}">
          <p14:sldIdLst>
            <p14:sldId id="263"/>
            <p14:sldId id="265"/>
            <p14:sldId id="266"/>
          </p14:sldIdLst>
        </p14:section>
        <p14:section name="End" id="{BAEBB9FE-9480-45EF-BF98-1D9C1781E4A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462" autoAdjust="0"/>
  </p:normalViewPr>
  <p:slideViewPr>
    <p:cSldViewPr snapToGrid="0">
      <p:cViewPr varScale="1">
        <p:scale>
          <a:sx n="56" d="100"/>
          <a:sy n="56" d="100"/>
        </p:scale>
        <p:origin x="4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B46AD6-A62B-8BF4-9714-7976E7B610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4272695" cy="415498"/>
          </a:xfrm>
        </p:spPr>
        <p:txBody>
          <a:bodyPr/>
          <a:lstStyle/>
          <a:p>
            <a:r>
              <a:rPr lang="en-GB" dirty="0"/>
              <a:t>Talk about training dogs</a:t>
            </a:r>
          </a:p>
        </p:txBody>
      </p:sp>
    </p:spTree>
    <p:extLst>
      <p:ext uri="{BB962C8B-B14F-4D97-AF65-F5344CB8AC3E}">
        <p14:creationId xmlns:p14="http://schemas.microsoft.com/office/powerpoint/2010/main" val="71036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C84FD-5913-541E-2715-CA58B69B94D1}"/>
              </a:ext>
            </a:extLst>
          </p:cNvPr>
          <p:cNvCxnSpPr>
            <a:cxnSpLocks/>
          </p:cNvCxnSpPr>
          <p:nvPr/>
        </p:nvCxnSpPr>
        <p:spPr>
          <a:xfrm>
            <a:off x="3596640" y="3991452"/>
            <a:ext cx="2338070" cy="104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101691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543A-1BFB-96D3-7C55-9FE05815078B}"/>
              </a:ext>
            </a:extLst>
          </p:cNvPr>
          <p:cNvSpPr/>
          <p:nvPr/>
        </p:nvSpPr>
        <p:spPr>
          <a:xfrm>
            <a:off x="4969510" y="1731645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Reward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54B7A0-559E-8BF3-D03A-BABBC46B7C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8020" y="3422650"/>
            <a:ext cx="1131512" cy="12700"/>
          </a:xfrm>
          <a:prstGeom prst="curvedConnector5">
            <a:avLst>
              <a:gd name="adj1" fmla="val -13132"/>
              <a:gd name="adj2" fmla="val -9643890"/>
              <a:gd name="adj3" fmla="val 115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8285C8-E9DF-0511-9C3C-E7F505DAFBB4}"/>
              </a:ext>
            </a:extLst>
          </p:cNvPr>
          <p:cNvSpPr/>
          <p:nvPr/>
        </p:nvSpPr>
        <p:spPr>
          <a:xfrm>
            <a:off x="1337804" y="3994756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40E15-F86E-3F6F-7673-92893F08A1BA}"/>
              </a:ext>
            </a:extLst>
          </p:cNvPr>
          <p:cNvSpPr/>
          <p:nvPr/>
        </p:nvSpPr>
        <p:spPr>
          <a:xfrm>
            <a:off x="4855210" y="1735455"/>
            <a:ext cx="29972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A126-9A98-39C0-333A-50B359CDD1CA}"/>
              </a:ext>
            </a:extLst>
          </p:cNvPr>
          <p:cNvSpPr/>
          <p:nvPr/>
        </p:nvSpPr>
        <p:spPr>
          <a:xfrm>
            <a:off x="5840730" y="461581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CB4C8-0B74-F3A5-9153-CA4D09DE14DD}"/>
              </a:ext>
            </a:extLst>
          </p:cNvPr>
          <p:cNvSpPr/>
          <p:nvPr/>
        </p:nvSpPr>
        <p:spPr>
          <a:xfrm>
            <a:off x="4743450" y="4901565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- reward</a:t>
            </a:r>
          </a:p>
        </p:txBody>
      </p: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4" grpId="0" animBg="1"/>
      <p:bldP spid="13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263</TotalTime>
  <Words>49</Words>
  <Application>Microsoft Office PowerPoint</Application>
  <PresentationFormat>Widescreen</PresentationFormat>
  <Paragraphs>16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Calibri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4</cp:revision>
  <dcterms:created xsi:type="dcterms:W3CDTF">2023-09-07T08:15:46Z</dcterms:created>
  <dcterms:modified xsi:type="dcterms:W3CDTF">2023-09-07T12:43:41Z</dcterms:modified>
</cp:coreProperties>
</file>